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270" d="100"/>
          <a:sy n="270" d="100"/>
        </p:scale>
        <p:origin x="-5658" y="-35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86CB7E-B983-CC07-0395-BA7FC4266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D13D90F-20A1-5DA6-78D7-19B98E78A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4D4A7B-CFAB-4038-7221-022D00207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8476E2-4343-516F-F851-1FDB8A2A7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3536B8-46B2-0955-4F30-CC6DAB5B8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129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4C97F9-3387-3501-09D3-BBEAD435F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EF8F46C-13F9-3918-AD78-4BC99AFDB5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552B92-6D88-3F6A-2D92-8ECFD535F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05C52D-2834-70E9-D9C0-40A1E20C5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D6CB08-D199-C247-1CED-DA5C701C4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769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B285809-D4B5-07C0-EB6E-72D052F494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A1D9B9F-E354-53EF-961D-D0646CF77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37830EB-76D3-5564-2386-513D5188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BAE7D5-3EF4-B53C-A769-E9302883D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A58CEA-CF90-608B-86BA-F62CBF0B6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6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BE192C-B897-4BCA-89DC-F46ED9BB1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EB88ED-57F0-094A-A7CD-C521D0B48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F94809B-A504-6B90-997F-3D2A95767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3756CB-745F-6880-7B6B-83D10AC54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74917E-D680-2522-857A-3986C90D1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327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5F7916-A868-CA1D-E22A-E8C268E3A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7FCBBB-5369-B792-75A6-818CD6AF5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16A942-EE46-0522-4BA7-F887E3BF0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68B29A-43CA-E5C1-D74F-FC1EC0AD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17DAFC9-FCA8-0314-103A-2963CC21A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67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92380A-CC47-8145-76E8-0F13C1486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317A99-F613-DC48-A1BD-CB7907270A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103E84-9F48-6291-3DB8-B9237B5C76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D0E972-7AEF-86D4-6B68-95D2B9E98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1B912D-EF9F-9CDB-CF81-910797A4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6C9CD9-C735-6BFA-08BE-A44F8FDB3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417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19869D-A713-6A09-547C-98A789678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2AE8C0-0BC6-F2EE-02C2-BDEB8FFFD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D204E91-13B4-FB2B-E377-4FFA72B27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E011D38-6892-280E-97D0-6FD3113CB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4CDCA46-94A5-4609-7525-2F91EE303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5A03036-9FAD-7D1C-CF14-A891E4A7F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26EE48B-2760-348A-FCB1-493B601C0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E9AF501-993A-DAD9-A7B3-8896BDD9E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59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C98F1A-3B52-58D9-8698-BD555B121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F682150-74FC-DF92-BD10-32ED21CD8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9C4FCB4-72E6-AF1C-B5AE-74DDAAA0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F7C5F3E-CC3B-EAEA-8CFC-BEB1BCDC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32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3B8723-466A-7309-DE61-54EAD3187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1018E8-9CF5-336F-DD14-850AC5388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BBE810B-684D-A5B4-FB2A-268AAA5EB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9557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E606C7-8527-3CB0-8C40-D12D50954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95190E-0318-593B-1B24-DB35530B1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D1F085E-A873-AA27-E512-62A171040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2508AD-5F3B-CD5A-939B-D7DA3C45F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968A6-CC3B-AF05-8F8A-DF3229D22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E65F971-81AA-1DD1-5BDB-A4A5C2DB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477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A42807-412D-1F8F-8BBD-C585E1C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95B57BE-9CEF-D8F5-EAE5-CB5E4EC10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0518F5A-CC9F-E10B-424D-0306BBDCE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D338EBF-629D-4C65-1439-C6F58BD0F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7679FDF-7756-090E-73C3-B29853FAA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36BFB2-4514-B35D-1C0A-7F1E13BB0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213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9311C59-B51D-2721-209E-45D5D7CA1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20161A-F579-8640-F109-2EB5D3568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BE216E-EB1E-CB0B-5D5E-D556E98CB6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9D854-F9D7-43FF-8CEE-8E4B6E789FD2}" type="datetimeFigureOut">
              <a:rPr lang="sv-SE" smtClean="0"/>
              <a:t>2026-07-29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6FE3DB-4250-12DB-ACA0-69571DFF14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A4842C-5A04-8B6C-3D46-A5AF30332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8DD39-AF8D-49C9-9FBA-8576EA7A7FB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862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jpg"/><Relationship Id="rId7" Type="http://schemas.openxmlformats.org/officeDocument/2006/relationships/image" Target="../media/image14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569785C6-23C9-2D1C-3C10-D88C6AC59040}"/>
              </a:ext>
            </a:extLst>
          </p:cNvPr>
          <p:cNvSpPr txBox="1"/>
          <p:nvPr/>
        </p:nvSpPr>
        <p:spPr>
          <a:xfrm>
            <a:off x="9396002" y="1129251"/>
            <a:ext cx="259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Byggnation röda tee 2026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9A166C4-DADC-CCA3-8420-B57C7D6DA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1852" y="1700325"/>
            <a:ext cx="1743690" cy="4852007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C5B072FD-B8BC-0086-1335-7CA3D85CE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38" y="563368"/>
            <a:ext cx="2531730" cy="1870433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23EF869D-FB42-38F5-44FE-CF1422333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4948" y="540856"/>
            <a:ext cx="2715992" cy="1915455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4CA9F592-DC8E-1C55-185A-472640579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2379" y="540856"/>
            <a:ext cx="2692303" cy="1788549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E5524C68-532A-4C64-EF4C-0E2EB112AD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390" y="2741332"/>
            <a:ext cx="2673412" cy="1788550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194273EB-5832-6386-7057-17CCBBC650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4797" y="2645466"/>
            <a:ext cx="2656293" cy="1788550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58DEFBDF-6829-BD44-3AD4-B0BD82AEBF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9899" y="2652839"/>
            <a:ext cx="2654783" cy="1788551"/>
          </a:xfrm>
          <a:prstGeom prst="rect">
            <a:avLst/>
          </a:prstGeom>
        </p:spPr>
      </p:pic>
      <p:pic>
        <p:nvPicPr>
          <p:cNvPr id="20" name="Bildobjekt 19">
            <a:extLst>
              <a:ext uri="{FF2B5EF4-FFF2-40B4-BE49-F238E27FC236}">
                <a16:creationId xmlns:a16="http://schemas.microsoft.com/office/drawing/2014/main" id="{BE3BC85D-185A-96A8-B1ED-CC902D6175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697" y="4751231"/>
            <a:ext cx="2673412" cy="1801101"/>
          </a:xfrm>
          <a:prstGeom prst="rect">
            <a:avLst/>
          </a:prstGeom>
        </p:spPr>
      </p:pic>
      <p:pic>
        <p:nvPicPr>
          <p:cNvPr id="22" name="Bildobjekt 21">
            <a:extLst>
              <a:ext uri="{FF2B5EF4-FFF2-40B4-BE49-F238E27FC236}">
                <a16:creationId xmlns:a16="http://schemas.microsoft.com/office/drawing/2014/main" id="{0D675CFB-B0F0-9C60-921C-2BD3445AF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34797" y="4707226"/>
            <a:ext cx="2715991" cy="1889109"/>
          </a:xfrm>
          <a:prstGeom prst="rect">
            <a:avLst/>
          </a:prstGeom>
        </p:spPr>
      </p:pic>
      <p:pic>
        <p:nvPicPr>
          <p:cNvPr id="23" name="Bildobjekt 22" descr="En bild som visar logotyp, cirkel&#10;&#10;Automatiskt genererad beskrivning">
            <a:extLst>
              <a:ext uri="{FF2B5EF4-FFF2-40B4-BE49-F238E27FC236}">
                <a16:creationId xmlns:a16="http://schemas.microsoft.com/office/drawing/2014/main" id="{22FDB0B2-9373-EFE4-9A1C-D72B8B0BF3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072" y="228780"/>
            <a:ext cx="85725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34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9EE9646-DD67-981A-163B-73BB076EC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4127" y="2057400"/>
            <a:ext cx="1238250" cy="3657600"/>
          </a:xfrm>
          <a:prstGeom prst="rect">
            <a:avLst/>
          </a:prstGeom>
        </p:spPr>
      </p:pic>
      <p:pic>
        <p:nvPicPr>
          <p:cNvPr id="12" name="Bildobjekt 11" descr="En bild som visar logotyp, cirkel&#10;&#10;Automatiskt genererad beskrivning">
            <a:extLst>
              <a:ext uri="{FF2B5EF4-FFF2-40B4-BE49-F238E27FC236}">
                <a16:creationId xmlns:a16="http://schemas.microsoft.com/office/drawing/2014/main" id="{4944EAA2-ACD4-E433-CB06-7D6FDB5D7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627" y="553244"/>
            <a:ext cx="857250" cy="863600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4E20D65B-942B-E9F4-B139-E62BCEF7BE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39" y="553244"/>
            <a:ext cx="2904579" cy="1983197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3CD81FCB-BA16-1437-1C69-C3ABCF378F1F}"/>
              </a:ext>
            </a:extLst>
          </p:cNvPr>
          <p:cNvSpPr txBox="1"/>
          <p:nvPr/>
        </p:nvSpPr>
        <p:spPr>
          <a:xfrm>
            <a:off x="9355557" y="1416844"/>
            <a:ext cx="259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Byggnation röda tee 2027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244142C7-3A42-B431-BBC4-A8A13ACEE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0695" y="553244"/>
            <a:ext cx="2755492" cy="1983197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7A794D13-52FF-7B6D-18FA-390FEFA46E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0064" y="553244"/>
            <a:ext cx="2860682" cy="1967987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EAACEF11-2937-1FE0-B70D-1D917AF4EC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460" y="2548157"/>
            <a:ext cx="2904579" cy="2068522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E30D6099-B954-ECC8-102D-CFDA2DC486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43113" y="2552599"/>
            <a:ext cx="3009971" cy="2064080"/>
          </a:xfrm>
          <a:prstGeom prst="rect">
            <a:avLst/>
          </a:prstGeom>
        </p:spPr>
      </p:pic>
      <p:pic>
        <p:nvPicPr>
          <p:cNvPr id="25" name="Bildobjekt 24">
            <a:extLst>
              <a:ext uri="{FF2B5EF4-FFF2-40B4-BE49-F238E27FC236}">
                <a16:creationId xmlns:a16="http://schemas.microsoft.com/office/drawing/2014/main" id="{93C5DACE-43F2-7AEA-AA0A-941223298C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3838" y="2652497"/>
            <a:ext cx="2726908" cy="1859842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F52CD903-7274-CFA5-2896-4D9AA9D7CD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37" y="4763668"/>
            <a:ext cx="2831802" cy="190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88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F5485-7454-AE5D-AFE5-FB263274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3664"/>
            <a:ext cx="10515600" cy="814746"/>
          </a:xfrm>
        </p:spPr>
        <p:txBody>
          <a:bodyPr/>
          <a:lstStyle/>
          <a:p>
            <a:r>
              <a:rPr lang="sv-SE" dirty="0"/>
              <a:t>Hur bygger man en tee?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E116FEE-50F9-70FE-7EE9-8C693CDDDA4E}"/>
              </a:ext>
            </a:extLst>
          </p:cNvPr>
          <p:cNvSpPr txBox="1"/>
          <p:nvPr/>
        </p:nvSpPr>
        <p:spPr>
          <a:xfrm>
            <a:off x="8462413" y="1396308"/>
            <a:ext cx="1856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Bild på utstakning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DB70B0DE-823F-7497-B4EA-E66ED52833D2}"/>
              </a:ext>
            </a:extLst>
          </p:cNvPr>
          <p:cNvSpPr txBox="1"/>
          <p:nvPr/>
        </p:nvSpPr>
        <p:spPr>
          <a:xfrm>
            <a:off x="7895303" y="4621817"/>
            <a:ext cx="299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Bild på bevattningsutrustning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2544B15-1213-9528-85CB-2E528B92663A}"/>
              </a:ext>
            </a:extLst>
          </p:cNvPr>
          <p:cNvSpPr txBox="1"/>
          <p:nvPr/>
        </p:nvSpPr>
        <p:spPr>
          <a:xfrm>
            <a:off x="8266621" y="3759921"/>
            <a:ext cx="2247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Bild på mulldresslager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F8D66A3-11A3-9968-967C-9BC68F5F1726}"/>
              </a:ext>
            </a:extLst>
          </p:cNvPr>
          <p:cNvSpPr txBox="1"/>
          <p:nvPr/>
        </p:nvSpPr>
        <p:spPr>
          <a:xfrm>
            <a:off x="8632977" y="2851979"/>
            <a:ext cx="1430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Bild på grund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FB6AC97-914F-8976-1702-12F9CBEEF63F}"/>
              </a:ext>
            </a:extLst>
          </p:cNvPr>
          <p:cNvSpPr txBox="1"/>
          <p:nvPr/>
        </p:nvSpPr>
        <p:spPr>
          <a:xfrm>
            <a:off x="8025922" y="5237613"/>
            <a:ext cx="2964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Bild på utläggning färdigt gräs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A4B8912-77EF-CCDA-C796-5F6B4346D7D4}"/>
              </a:ext>
            </a:extLst>
          </p:cNvPr>
          <p:cNvSpPr txBox="1"/>
          <p:nvPr/>
        </p:nvSpPr>
        <p:spPr>
          <a:xfrm>
            <a:off x="1401097" y="2313128"/>
            <a:ext cx="36273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Redovisning av byggmoment</a:t>
            </a:r>
          </a:p>
          <a:p>
            <a:endParaRPr lang="sv-SE" dirty="0"/>
          </a:p>
          <a:p>
            <a:endParaRPr lang="sv-SE" dirty="0"/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Riktning på tee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Bygga en grund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Forma tee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Installation av bevattningssystem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Lägga gräs </a:t>
            </a:r>
          </a:p>
        </p:txBody>
      </p: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E62FB39C-235C-39D5-E785-439FF81A838C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3377381" y="1580974"/>
            <a:ext cx="5085032" cy="17478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45B672E4-5B1A-8FA1-5203-9342642ED4DE}"/>
              </a:ext>
            </a:extLst>
          </p:cNvPr>
          <p:cNvCxnSpPr>
            <a:cxnSpLocks/>
          </p:cNvCxnSpPr>
          <p:nvPr/>
        </p:nvCxnSpPr>
        <p:spPr>
          <a:xfrm flipV="1">
            <a:off x="3377381" y="3036645"/>
            <a:ext cx="5355674" cy="576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941E92B9-253C-2614-53E0-64C0EA48AAD7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2940890" y="3882788"/>
            <a:ext cx="5325731" cy="61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pilkoppling 21">
            <a:extLst>
              <a:ext uri="{FF2B5EF4-FFF2-40B4-BE49-F238E27FC236}">
                <a16:creationId xmlns:a16="http://schemas.microsoft.com/office/drawing/2014/main" id="{E85B20FC-CA5B-87A6-2B13-E30DFD590D9D}"/>
              </a:ext>
            </a:extLst>
          </p:cNvPr>
          <p:cNvCxnSpPr>
            <a:cxnSpLocks/>
          </p:cNvCxnSpPr>
          <p:nvPr/>
        </p:nvCxnSpPr>
        <p:spPr>
          <a:xfrm>
            <a:off x="5028437" y="4223356"/>
            <a:ext cx="2714466" cy="583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koppling 23">
            <a:extLst>
              <a:ext uri="{FF2B5EF4-FFF2-40B4-BE49-F238E27FC236}">
                <a16:creationId xmlns:a16="http://schemas.microsoft.com/office/drawing/2014/main" id="{367A7E32-EA04-BB92-D2C3-B9F7D2B05EAD}"/>
              </a:ext>
            </a:extLst>
          </p:cNvPr>
          <p:cNvCxnSpPr>
            <a:cxnSpLocks/>
          </p:cNvCxnSpPr>
          <p:nvPr/>
        </p:nvCxnSpPr>
        <p:spPr>
          <a:xfrm>
            <a:off x="2940890" y="4489479"/>
            <a:ext cx="4954413" cy="932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445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47</Words>
  <Application>Microsoft Office PowerPoint</Application>
  <PresentationFormat>Bredbild</PresentationFormat>
  <Paragraphs>16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Hur bygger man en tee?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 Rapplihn</dc:creator>
  <cp:lastModifiedBy>Kansli - Kristinehamn GK</cp:lastModifiedBy>
  <cp:revision>3</cp:revision>
  <cp:lastPrinted>2026-07-29T16:26:18Z</cp:lastPrinted>
  <dcterms:created xsi:type="dcterms:W3CDTF">2026-06-09T17:56:33Z</dcterms:created>
  <dcterms:modified xsi:type="dcterms:W3CDTF">2026-07-29T16:27:37Z</dcterms:modified>
</cp:coreProperties>
</file>